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Inknut Antiqua Medium" charset="1" panose="00000600000000000000"/>
      <p:regular r:id="rId10"/>
    </p:embeddedFont>
    <p:embeddedFont>
      <p:font typeface="Inknut Antiqua Medium Bold" charset="1" panose="00000700000000000000"/>
      <p:regular r:id="rId11"/>
    </p:embeddedFont>
    <p:embeddedFont>
      <p:font typeface="Muli Bold" charset="1" panose="00000800000000000000"/>
      <p:regular r:id="rId12"/>
    </p:embeddedFont>
    <p:embeddedFont>
      <p:font typeface="Muli Bold Bold" charset="1" panose="00000900000000000000"/>
      <p:regular r:id="rId13"/>
    </p:embeddedFont>
    <p:embeddedFont>
      <p:font typeface="Muli Bold Italics" charset="1" panose="00000800000000000000"/>
      <p:regular r:id="rId14"/>
    </p:embeddedFont>
    <p:embeddedFont>
      <p:font typeface="Muli Bold Bold Italics" charset="1" panose="00000900000000000000"/>
      <p:regular r:id="rId15"/>
    </p:embeddedFont>
    <p:embeddedFont>
      <p:font typeface="Muli Regular" charset="1" panose="00000500000000000000"/>
      <p:regular r:id="rId16"/>
    </p:embeddedFont>
    <p:embeddedFont>
      <p:font typeface="Muli Regular Bold" charset="1" panose="00000700000000000000"/>
      <p:regular r:id="rId17"/>
    </p:embeddedFont>
    <p:embeddedFont>
      <p:font typeface="Muli Regular Italics" charset="1" panose="00000500000000000000"/>
      <p:regular r:id="rId18"/>
    </p:embeddedFont>
    <p:embeddedFont>
      <p:font typeface="Muli Regular Bold Italics" charset="1" panose="00000700000000000000"/>
      <p:regular r:id="rId19"/>
    </p:embeddedFont>
    <p:embeddedFont>
      <p:font typeface="Space Mono" charset="1" panose="02000509040000020004"/>
      <p:regular r:id="rId20"/>
    </p:embeddedFont>
    <p:embeddedFont>
      <p:font typeface="Space Mono Bold" charset="1" panose="02000809030000020004"/>
      <p:regular r:id="rId21"/>
    </p:embeddedFont>
    <p:embeddedFont>
      <p:font typeface="Space Mono Italics" charset="1" panose="02000509090000090004"/>
      <p:regular r:id="rId22"/>
    </p:embeddedFont>
    <p:embeddedFont>
      <p:font typeface="Space Mono Bold Italics" charset="1" panose="020008090400000900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svg" Type="http://schemas.openxmlformats.org/officeDocument/2006/relationships/image"/><Relationship Id="rId3" Target="../media/image2.sv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7.svg" Type="http://schemas.openxmlformats.org/officeDocument/2006/relationships/image"/><Relationship Id="rId4" Target="../media/image8.svg" Type="http://schemas.openxmlformats.org/officeDocument/2006/relationships/image"/><Relationship Id="rId5" Target="../media/image9.svg" Type="http://schemas.openxmlformats.org/officeDocument/2006/relationships/image"/><Relationship Id="rId6" Target="../media/image5.svg" Type="http://schemas.openxmlformats.org/officeDocument/2006/relationships/image"/><Relationship Id="rId7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7.sv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svg" Type="http://schemas.openxmlformats.org/officeDocument/2006/relationships/image"/><Relationship Id="rId3" Target="../media/image12.svg" Type="http://schemas.openxmlformats.org/officeDocument/2006/relationships/image"/><Relationship Id="rId4" Target="../media/image13.svg" Type="http://schemas.openxmlformats.org/officeDocument/2006/relationships/image"/><Relationship Id="rId5" Target="../media/image14.svg" Type="http://schemas.openxmlformats.org/officeDocument/2006/relationships/image"/><Relationship Id="rId6" Target="../media/image5.svg" Type="http://schemas.openxmlformats.org/officeDocument/2006/relationships/image"/><Relationship Id="rId7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svg" Type="http://schemas.openxmlformats.org/officeDocument/2006/relationships/image"/><Relationship Id="rId3" Target="../media/image5.svg" Type="http://schemas.openxmlformats.org/officeDocument/2006/relationships/image"/><Relationship Id="rId4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7.svg" Type="http://schemas.openxmlformats.org/officeDocument/2006/relationships/image"/><Relationship Id="rId4" Target="../media/image1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8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05785" y="3508418"/>
            <a:ext cx="6450066" cy="4618896"/>
            <a:chOff x="0" y="0"/>
            <a:chExt cx="1835257" cy="1314229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835257" cy="1314229"/>
            </a:xfrm>
            <a:custGeom>
              <a:avLst/>
              <a:gdLst/>
              <a:ahLst/>
              <a:cxnLst/>
              <a:rect r="r" b="b" t="t" l="l"/>
              <a:pathLst>
                <a:path h="1314229" w="1835257">
                  <a:moveTo>
                    <a:pt x="1710797" y="1314229"/>
                  </a:moveTo>
                  <a:lnTo>
                    <a:pt x="124460" y="1314229"/>
                  </a:lnTo>
                  <a:cubicBezTo>
                    <a:pt x="55880" y="1314229"/>
                    <a:pt x="0" y="1258349"/>
                    <a:pt x="0" y="118976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10797" y="0"/>
                  </a:lnTo>
                  <a:cubicBezTo>
                    <a:pt x="1779377" y="0"/>
                    <a:pt x="1835257" y="55880"/>
                    <a:pt x="1835257" y="124460"/>
                  </a:cubicBezTo>
                  <a:lnTo>
                    <a:pt x="1835257" y="1189769"/>
                  </a:lnTo>
                  <a:cubicBezTo>
                    <a:pt x="1835257" y="1258349"/>
                    <a:pt x="1779377" y="1314229"/>
                    <a:pt x="1710797" y="131422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98918" y="609475"/>
            <a:ext cx="2151110" cy="200053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805200" y="-1161387"/>
            <a:ext cx="2151110" cy="200053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381139" y="8986654"/>
            <a:ext cx="2151110" cy="200053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18997">
            <a:off x="13325123" y="1331362"/>
            <a:ext cx="2629673" cy="1078166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9405785" y="2113389"/>
            <a:ext cx="6444243" cy="3418474"/>
            <a:chOff x="0" y="0"/>
            <a:chExt cx="1833600" cy="972669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833600" cy="972669"/>
            </a:xfrm>
            <a:custGeom>
              <a:avLst/>
              <a:gdLst/>
              <a:ahLst/>
              <a:cxnLst/>
              <a:rect r="r" b="b" t="t" l="l"/>
              <a:pathLst>
                <a:path h="972669" w="1833600">
                  <a:moveTo>
                    <a:pt x="1709140" y="972669"/>
                  </a:moveTo>
                  <a:lnTo>
                    <a:pt x="124460" y="972669"/>
                  </a:lnTo>
                  <a:cubicBezTo>
                    <a:pt x="55880" y="972669"/>
                    <a:pt x="0" y="916789"/>
                    <a:pt x="0" y="84820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09140" y="0"/>
                  </a:lnTo>
                  <a:cubicBezTo>
                    <a:pt x="1777721" y="0"/>
                    <a:pt x="1833600" y="55880"/>
                    <a:pt x="1833600" y="124460"/>
                  </a:cubicBezTo>
                  <a:lnTo>
                    <a:pt x="1833600" y="848209"/>
                  </a:lnTo>
                  <a:cubicBezTo>
                    <a:pt x="1833600" y="916789"/>
                    <a:pt x="1777721" y="972669"/>
                    <a:pt x="1709140" y="972669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964580" y="4272520"/>
            <a:ext cx="2692088" cy="1103756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381139" y="6701427"/>
            <a:ext cx="2151110" cy="2000532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277128" y="2492138"/>
            <a:ext cx="7829679" cy="4922193"/>
            <a:chOff x="0" y="0"/>
            <a:chExt cx="10439572" cy="656292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133350"/>
              <a:ext cx="10439572" cy="52004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5143"/>
                </a:lnSpc>
              </a:pPr>
              <a:r>
                <a:rPr lang="en-US" sz="13767" spc="-137">
                  <a:solidFill>
                    <a:srgbClr val="FFFFFF"/>
                  </a:solidFill>
                  <a:latin typeface="Muli Bold"/>
                </a:rPr>
                <a:t>Enlighten Me!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5874895"/>
              <a:ext cx="10439572" cy="6880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7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FFFFFF"/>
                  </a:solidFill>
                  <a:latin typeface="Muli Regular"/>
                </a:rPr>
                <a:t>By Team Fury</a:t>
              </a:r>
            </a:p>
          </p:txBody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58379" y="3729390"/>
            <a:ext cx="7984363" cy="45111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6675" y="3262666"/>
            <a:ext cx="6948028" cy="3002729"/>
            <a:chOff x="0" y="0"/>
            <a:chExt cx="9264037" cy="400363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85725"/>
              <a:ext cx="9264037" cy="18014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218"/>
                </a:lnSpc>
              </a:pPr>
              <a:r>
                <a:rPr lang="en-US" sz="9289" spc="-92">
                  <a:solidFill>
                    <a:srgbClr val="0048CD"/>
                  </a:solidFill>
                  <a:latin typeface="Muli Bold"/>
                </a:rPr>
                <a:t>Problem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377022"/>
              <a:ext cx="7370639" cy="16266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57"/>
                </a:lnSpc>
                <a:spcBef>
                  <a:spcPct val="0"/>
                </a:spcBef>
              </a:pPr>
              <a:r>
                <a:rPr lang="en-US" sz="3612">
                  <a:solidFill>
                    <a:srgbClr val="000000"/>
                  </a:solidFill>
                  <a:latin typeface="Muli Regular"/>
                </a:rPr>
                <a:t>The current approach to acquiring new books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889962" y="829571"/>
            <a:ext cx="9210261" cy="7868918"/>
            <a:chOff x="0" y="0"/>
            <a:chExt cx="3807918" cy="325335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807919" cy="3253350"/>
            </a:xfrm>
            <a:custGeom>
              <a:avLst/>
              <a:gdLst/>
              <a:ahLst/>
              <a:cxnLst/>
              <a:rect r="r" b="b" t="t" l="l"/>
              <a:pathLst>
                <a:path h="3253350" w="3807919">
                  <a:moveTo>
                    <a:pt x="3683458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28890"/>
                  </a:lnTo>
                  <a:cubicBezTo>
                    <a:pt x="3807919" y="3197470"/>
                    <a:pt x="3752038" y="3253350"/>
                    <a:pt x="3683458" y="32533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334126" y="829571"/>
            <a:ext cx="8925174" cy="8627858"/>
            <a:chOff x="0" y="0"/>
            <a:chExt cx="3690051" cy="3567128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r="r" b="b" t="t" l="l"/>
              <a:pathLst>
                <a:path h="3567128" w="3690051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9255289" y="1798639"/>
            <a:ext cx="7082849" cy="5830647"/>
            <a:chOff x="0" y="0"/>
            <a:chExt cx="9443798" cy="777419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965284"/>
              <a:ext cx="9443798" cy="12803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Muli Regular"/>
                </a:rPr>
                <a:t>It’</a:t>
              </a:r>
              <a:r>
                <a:rPr lang="en-US" sz="2800">
                  <a:solidFill>
                    <a:srgbClr val="FFFFFF"/>
                  </a:solidFill>
                  <a:latin typeface="Muli Regular"/>
                </a:rPr>
                <a:t>s tricky to find people that own the book(s) you need.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66675"/>
              <a:ext cx="9443798" cy="796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75C7FB"/>
                  </a:solidFill>
                  <a:latin typeface="Inknut Antiqua Medium"/>
                </a:rPr>
                <a:t>Problem 1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3729570"/>
              <a:ext cx="9443798" cy="12803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Muli Regular"/>
                </a:rPr>
                <a:t>Checking every </a:t>
              </a:r>
              <a:r>
                <a:rPr lang="en-US" sz="2800">
                  <a:solidFill>
                    <a:srgbClr val="FFFFFF"/>
                  </a:solidFill>
                  <a:latin typeface="Muli Regular"/>
                </a:rPr>
                <a:t>library for a book you need can be tedious.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654494"/>
              <a:ext cx="9443798" cy="796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75C7FB"/>
                  </a:solidFill>
                  <a:latin typeface="Inknut Antiqua Medium"/>
                </a:rPr>
                <a:t>Problem 2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6493855"/>
              <a:ext cx="9443798" cy="12803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Muli Regular"/>
                </a:rPr>
                <a:t>People don't know what to do with books after they are done reading them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5418779"/>
              <a:ext cx="9443798" cy="796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75C7FB"/>
                  </a:solidFill>
                  <a:latin typeface="Inknut Antiqua Medium"/>
                </a:rPr>
                <a:t>Problem 3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-10800000">
            <a:off x="15977980" y="8311727"/>
            <a:ext cx="720315" cy="720315"/>
            <a:chOff x="0" y="0"/>
            <a:chExt cx="960421" cy="960421"/>
          </a:xfrm>
        </p:grpSpPr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4750" y="234750"/>
              <a:ext cx="490920" cy="4909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83772" y="2236580"/>
            <a:ext cx="6480487" cy="3791512"/>
            <a:chOff x="0" y="0"/>
            <a:chExt cx="1923367" cy="1125296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23367" cy="1125297"/>
            </a:xfrm>
            <a:custGeom>
              <a:avLst/>
              <a:gdLst/>
              <a:ahLst/>
              <a:cxnLst/>
              <a:rect r="r" b="b" t="t" l="l"/>
              <a:pathLst>
                <a:path h="1125297" w="1923367">
                  <a:moveTo>
                    <a:pt x="1798906" y="1125296"/>
                  </a:moveTo>
                  <a:lnTo>
                    <a:pt x="124460" y="1125296"/>
                  </a:lnTo>
                  <a:cubicBezTo>
                    <a:pt x="55880" y="1125296"/>
                    <a:pt x="0" y="1069416"/>
                    <a:pt x="0" y="100083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98907" y="0"/>
                  </a:lnTo>
                  <a:cubicBezTo>
                    <a:pt x="1867487" y="0"/>
                    <a:pt x="1923367" y="55880"/>
                    <a:pt x="1923367" y="124460"/>
                  </a:cubicBezTo>
                  <a:lnTo>
                    <a:pt x="1923367" y="1000836"/>
                  </a:lnTo>
                  <a:cubicBezTo>
                    <a:pt x="1923367" y="1069417"/>
                    <a:pt x="1867487" y="1125297"/>
                    <a:pt x="1798907" y="1125297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325204" y="1028700"/>
            <a:ext cx="1978908" cy="184038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920235" y="7417916"/>
            <a:ext cx="1978908" cy="1840384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869680" y="2613492"/>
            <a:ext cx="7709082" cy="3546694"/>
            <a:chOff x="0" y="0"/>
            <a:chExt cx="10278776" cy="472892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394868"/>
              <a:ext cx="10278776" cy="23340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17"/>
                </a:lnSpc>
                <a:spcBef>
                  <a:spcPct val="0"/>
                </a:spcBef>
              </a:pPr>
              <a:r>
                <a:rPr lang="en-US" sz="3369">
                  <a:solidFill>
                    <a:srgbClr val="000000"/>
                  </a:solidFill>
                  <a:latin typeface="Muli Regular"/>
                </a:rPr>
                <a:t>A platform where people can sell their old books, put them up for trade or donate them.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85725"/>
              <a:ext cx="10278776" cy="16700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531"/>
                </a:lnSpc>
              </a:pPr>
              <a:r>
                <a:rPr lang="en-US" sz="8665" spc="-86">
                  <a:solidFill>
                    <a:srgbClr val="0048CD"/>
                  </a:solidFill>
                  <a:latin typeface="Muli Bold"/>
                </a:rPr>
                <a:t>Our Solution</a:t>
              </a: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574492" y="3174529"/>
            <a:ext cx="218527" cy="218527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17688" y="4226775"/>
            <a:ext cx="160064" cy="160064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144000" y="1510746"/>
            <a:ext cx="7224722" cy="6827362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-10800000">
            <a:off x="16538985" y="8537985"/>
            <a:ext cx="720315" cy="720315"/>
            <a:chOff x="0" y="0"/>
            <a:chExt cx="960421" cy="960421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4750" y="234750"/>
              <a:ext cx="490920" cy="4909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19892" y="1760497"/>
            <a:ext cx="6068260" cy="3927731"/>
            <a:chOff x="0" y="0"/>
            <a:chExt cx="1923367" cy="124491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23367" cy="1244915"/>
            </a:xfrm>
            <a:custGeom>
              <a:avLst/>
              <a:gdLst/>
              <a:ahLst/>
              <a:cxnLst/>
              <a:rect r="r" b="b" t="t" l="l"/>
              <a:pathLst>
                <a:path h="1244915" w="1923367">
                  <a:moveTo>
                    <a:pt x="1798906" y="1244915"/>
                  </a:moveTo>
                  <a:lnTo>
                    <a:pt x="124460" y="1244915"/>
                  </a:lnTo>
                  <a:cubicBezTo>
                    <a:pt x="55880" y="1244915"/>
                    <a:pt x="0" y="1189034"/>
                    <a:pt x="0" y="112045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98907" y="0"/>
                  </a:lnTo>
                  <a:cubicBezTo>
                    <a:pt x="1867487" y="0"/>
                    <a:pt x="1923367" y="55880"/>
                    <a:pt x="1923367" y="124460"/>
                  </a:cubicBezTo>
                  <a:lnTo>
                    <a:pt x="1923367" y="1120455"/>
                  </a:lnTo>
                  <a:cubicBezTo>
                    <a:pt x="1923367" y="1189035"/>
                    <a:pt x="1867487" y="1244915"/>
                    <a:pt x="1798907" y="1244915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613134" y="1028700"/>
            <a:ext cx="2141685" cy="199176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928409" y="3020467"/>
            <a:ext cx="6776697" cy="5861843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404486" y="2524075"/>
            <a:ext cx="7196116" cy="5238849"/>
            <a:chOff x="0" y="0"/>
            <a:chExt cx="9594821" cy="698513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341648"/>
              <a:ext cx="9594821" cy="4643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17750" indent="-358875" lvl="1">
                <a:lnSpc>
                  <a:spcPts val="4654"/>
                </a:lnSpc>
                <a:buFont typeface="Arial"/>
                <a:buChar char="•"/>
              </a:pPr>
              <a:r>
                <a:rPr lang="en-US" sz="3324">
                  <a:solidFill>
                    <a:srgbClr val="000000"/>
                  </a:solidFill>
                  <a:latin typeface="Muli Regular"/>
                </a:rPr>
                <a:t>A unique approach to gaining knowledge.</a:t>
              </a:r>
            </a:p>
            <a:p>
              <a:pPr marL="717750" indent="-358875" lvl="1">
                <a:lnSpc>
                  <a:spcPts val="4654"/>
                </a:lnSpc>
                <a:buFont typeface="Arial"/>
                <a:buChar char="•"/>
              </a:pPr>
              <a:r>
                <a:rPr lang="en-US" sz="3324">
                  <a:solidFill>
                    <a:srgbClr val="000000"/>
                  </a:solidFill>
                  <a:latin typeface="Muli Regular"/>
                </a:rPr>
                <a:t>Availability of books within reach.</a:t>
              </a:r>
            </a:p>
            <a:p>
              <a:pPr marL="717751" indent="-358875" lvl="1">
                <a:lnSpc>
                  <a:spcPts val="4654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324">
                  <a:solidFill>
                    <a:srgbClr val="000000"/>
                  </a:solidFill>
                  <a:latin typeface="Muli Regular"/>
                </a:rPr>
                <a:t>Makes space for new books and a Hassle-free approach.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76200"/>
              <a:ext cx="9594821" cy="16486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403"/>
                </a:lnSpc>
              </a:pPr>
              <a:r>
                <a:rPr lang="en-US" sz="8548" spc="-85">
                  <a:solidFill>
                    <a:srgbClr val="0048CD"/>
                  </a:solidFill>
                  <a:latin typeface="Muli Bold"/>
                </a:rPr>
                <a:t> Advantages</a:t>
              </a: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117615" y="7578487"/>
            <a:ext cx="2141685" cy="199176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8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19562" y="1028176"/>
            <a:ext cx="5467466" cy="8229600"/>
            <a:chOff x="0" y="0"/>
            <a:chExt cx="3247482" cy="4888092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247482" cy="4888092"/>
            </a:xfrm>
            <a:custGeom>
              <a:avLst/>
              <a:gdLst/>
              <a:ahLst/>
              <a:cxnLst/>
              <a:rect r="r" b="b" t="t" l="l"/>
              <a:pathLst>
                <a:path h="4888092" w="3247482">
                  <a:moveTo>
                    <a:pt x="3123022" y="4888092"/>
                  </a:moveTo>
                  <a:lnTo>
                    <a:pt x="124460" y="4888092"/>
                  </a:lnTo>
                  <a:cubicBezTo>
                    <a:pt x="55880" y="4888092"/>
                    <a:pt x="0" y="4832212"/>
                    <a:pt x="0" y="476363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123022" y="0"/>
                  </a:lnTo>
                  <a:cubicBezTo>
                    <a:pt x="3191602" y="0"/>
                    <a:pt x="3247482" y="55880"/>
                    <a:pt x="3247482" y="124460"/>
                  </a:cubicBezTo>
                  <a:lnTo>
                    <a:pt x="3247482" y="4763632"/>
                  </a:lnTo>
                  <a:cubicBezTo>
                    <a:pt x="3247482" y="4832212"/>
                    <a:pt x="3191602" y="4888092"/>
                    <a:pt x="3123022" y="4888092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7350519" y="1028176"/>
            <a:ext cx="7291256" cy="1724719"/>
            <a:chOff x="0" y="0"/>
            <a:chExt cx="4393297" cy="1039218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4393297" cy="1039218"/>
            </a:xfrm>
            <a:custGeom>
              <a:avLst/>
              <a:gdLst/>
              <a:ahLst/>
              <a:cxnLst/>
              <a:rect r="r" b="b" t="t" l="l"/>
              <a:pathLst>
                <a:path h="1039218" w="4393297">
                  <a:moveTo>
                    <a:pt x="4268837" y="1039218"/>
                  </a:moveTo>
                  <a:lnTo>
                    <a:pt x="124460" y="1039218"/>
                  </a:lnTo>
                  <a:cubicBezTo>
                    <a:pt x="55880" y="1039218"/>
                    <a:pt x="0" y="983338"/>
                    <a:pt x="0" y="91475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68837" y="0"/>
                  </a:lnTo>
                  <a:cubicBezTo>
                    <a:pt x="4337417" y="0"/>
                    <a:pt x="4393297" y="55880"/>
                    <a:pt x="4393297" y="124460"/>
                  </a:cubicBezTo>
                  <a:lnTo>
                    <a:pt x="4393297" y="914758"/>
                  </a:lnTo>
                  <a:cubicBezTo>
                    <a:pt x="4393297" y="983338"/>
                    <a:pt x="4337417" y="1039218"/>
                    <a:pt x="4268837" y="1039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7350519" y="5108803"/>
            <a:ext cx="7291256" cy="1724719"/>
            <a:chOff x="0" y="0"/>
            <a:chExt cx="4393297" cy="1039218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4393297" cy="1039218"/>
            </a:xfrm>
            <a:custGeom>
              <a:avLst/>
              <a:gdLst/>
              <a:ahLst/>
              <a:cxnLst/>
              <a:rect r="r" b="b" t="t" l="l"/>
              <a:pathLst>
                <a:path h="1039218" w="4393297">
                  <a:moveTo>
                    <a:pt x="4268837" y="1039218"/>
                  </a:moveTo>
                  <a:lnTo>
                    <a:pt x="124460" y="1039218"/>
                  </a:lnTo>
                  <a:cubicBezTo>
                    <a:pt x="55880" y="1039218"/>
                    <a:pt x="0" y="983338"/>
                    <a:pt x="0" y="91475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68837" y="0"/>
                  </a:lnTo>
                  <a:cubicBezTo>
                    <a:pt x="4337417" y="0"/>
                    <a:pt x="4393297" y="55880"/>
                    <a:pt x="4393297" y="124460"/>
                  </a:cubicBezTo>
                  <a:lnTo>
                    <a:pt x="4393297" y="914758"/>
                  </a:lnTo>
                  <a:cubicBezTo>
                    <a:pt x="4393297" y="983338"/>
                    <a:pt x="4337417" y="1039218"/>
                    <a:pt x="4268837" y="1039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981010" y="3068489"/>
            <a:ext cx="7278290" cy="1724719"/>
            <a:chOff x="0" y="0"/>
            <a:chExt cx="4385484" cy="1039218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4385484" cy="1039218"/>
            </a:xfrm>
            <a:custGeom>
              <a:avLst/>
              <a:gdLst/>
              <a:ahLst/>
              <a:cxnLst/>
              <a:rect r="r" b="b" t="t" l="l"/>
              <a:pathLst>
                <a:path h="1039218" w="4385484">
                  <a:moveTo>
                    <a:pt x="4261024" y="1039218"/>
                  </a:moveTo>
                  <a:lnTo>
                    <a:pt x="124460" y="1039218"/>
                  </a:lnTo>
                  <a:cubicBezTo>
                    <a:pt x="55880" y="1039218"/>
                    <a:pt x="0" y="983338"/>
                    <a:pt x="0" y="91475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61024" y="0"/>
                  </a:lnTo>
                  <a:cubicBezTo>
                    <a:pt x="4329604" y="0"/>
                    <a:pt x="4385484" y="55880"/>
                    <a:pt x="4385484" y="124460"/>
                  </a:cubicBezTo>
                  <a:lnTo>
                    <a:pt x="4385484" y="914758"/>
                  </a:lnTo>
                  <a:cubicBezTo>
                    <a:pt x="4385484" y="983338"/>
                    <a:pt x="4329604" y="1039218"/>
                    <a:pt x="4261024" y="1039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981010" y="7149116"/>
            <a:ext cx="7278290" cy="1724719"/>
            <a:chOff x="0" y="0"/>
            <a:chExt cx="4385484" cy="1039218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4385484" cy="1039218"/>
            </a:xfrm>
            <a:custGeom>
              <a:avLst/>
              <a:gdLst/>
              <a:ahLst/>
              <a:cxnLst/>
              <a:rect r="r" b="b" t="t" l="l"/>
              <a:pathLst>
                <a:path h="1039218" w="4385484">
                  <a:moveTo>
                    <a:pt x="4261024" y="1039218"/>
                  </a:moveTo>
                  <a:lnTo>
                    <a:pt x="124460" y="1039218"/>
                  </a:lnTo>
                  <a:cubicBezTo>
                    <a:pt x="55880" y="1039218"/>
                    <a:pt x="0" y="983338"/>
                    <a:pt x="0" y="91475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61024" y="0"/>
                  </a:lnTo>
                  <a:cubicBezTo>
                    <a:pt x="4329604" y="0"/>
                    <a:pt x="4385484" y="55880"/>
                    <a:pt x="4385484" y="124460"/>
                  </a:cubicBezTo>
                  <a:lnTo>
                    <a:pt x="4385484" y="914758"/>
                  </a:lnTo>
                  <a:cubicBezTo>
                    <a:pt x="4385484" y="983338"/>
                    <a:pt x="4329604" y="1039218"/>
                    <a:pt x="4261024" y="1039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981010" y="1421667"/>
            <a:ext cx="4240718" cy="937737"/>
            <a:chOff x="0" y="0"/>
            <a:chExt cx="5654291" cy="1250316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28575"/>
              <a:ext cx="5654291" cy="5880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40"/>
                </a:lnSpc>
                <a:spcBef>
                  <a:spcPct val="0"/>
                </a:spcBef>
              </a:pPr>
              <a:r>
                <a:rPr lang="en-US" sz="2800" spc="-28" u="none">
                  <a:solidFill>
                    <a:srgbClr val="0048CD"/>
                  </a:solidFill>
                  <a:latin typeface="Inknut Antiqua Medium Bold"/>
                </a:rPr>
                <a:t>Step 1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715792"/>
              <a:ext cx="5654291" cy="5345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000000"/>
                  </a:solidFill>
                  <a:latin typeface="Space Mono"/>
                </a:rPr>
                <a:t>MAP FUNCTIONALITY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981010" y="5289227"/>
            <a:ext cx="4240718" cy="1363871"/>
            <a:chOff x="0" y="0"/>
            <a:chExt cx="5654291" cy="1818494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28575"/>
              <a:ext cx="5654291" cy="5880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40"/>
                </a:lnSpc>
                <a:spcBef>
                  <a:spcPct val="0"/>
                </a:spcBef>
              </a:pPr>
              <a:r>
                <a:rPr lang="en-US" sz="2799" spc="-27" u="none">
                  <a:solidFill>
                    <a:srgbClr val="0048CD"/>
                  </a:solidFill>
                  <a:latin typeface="Inknut Antiqua Medium Bold"/>
                </a:rPr>
                <a:t>Step 3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715792"/>
              <a:ext cx="5654291" cy="11027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Space Mono"/>
                </a:rPr>
                <a:t>PARTNERSHIP WITH LOCAL LIBRARIES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008380" y="7278561"/>
            <a:ext cx="3626596" cy="1363871"/>
            <a:chOff x="0" y="0"/>
            <a:chExt cx="4835462" cy="1818494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28575"/>
              <a:ext cx="4835462" cy="5880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40"/>
                </a:lnSpc>
                <a:spcBef>
                  <a:spcPct val="0"/>
                </a:spcBef>
              </a:pPr>
              <a:r>
                <a:rPr lang="en-US" sz="2800" spc="-28" u="none">
                  <a:solidFill>
                    <a:srgbClr val="0048CD"/>
                  </a:solidFill>
                  <a:latin typeface="Inknut Antiqua Medium Bold"/>
                </a:rPr>
                <a:t>Step 4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715792"/>
              <a:ext cx="4835462" cy="11027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Space Mono"/>
                </a:rPr>
                <a:t>BOOK RENTALS AND COMMUNITY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008380" y="3461980"/>
            <a:ext cx="4426696" cy="937737"/>
            <a:chOff x="0" y="0"/>
            <a:chExt cx="5902262" cy="1250316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28575"/>
              <a:ext cx="5902262" cy="5880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40"/>
                </a:lnSpc>
                <a:spcBef>
                  <a:spcPct val="0"/>
                </a:spcBef>
              </a:pPr>
              <a:r>
                <a:rPr lang="en-US" sz="2800" spc="-28" u="none">
                  <a:solidFill>
                    <a:srgbClr val="0048CD"/>
                  </a:solidFill>
                  <a:latin typeface="Inknut Antiqua Medium Bold"/>
                </a:rPr>
                <a:t>Step 2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715792"/>
              <a:ext cx="5902262" cy="5345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Space Mono"/>
                </a:rPr>
                <a:t>ISBN VERIFICATION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28700" y="2922780"/>
            <a:ext cx="5735181" cy="4814710"/>
            <a:chOff x="0" y="0"/>
            <a:chExt cx="7646909" cy="6419613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76200"/>
              <a:ext cx="7646909" cy="27273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FFFFFF"/>
                  </a:solidFill>
                  <a:latin typeface="Muli Bold"/>
                </a:rPr>
                <a:t>Future Roadmap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3188655"/>
              <a:ext cx="6671092" cy="32309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Muli Regular"/>
                </a:rPr>
                <a:t>We have a lot of plans to extend the features of the website to bring in more functionality and better the user experience.</a:t>
              </a:r>
            </a:p>
          </p:txBody>
        </p:sp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000746" y="1388471"/>
            <a:ext cx="1181329" cy="1004129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953623" y="5584200"/>
            <a:ext cx="1228452" cy="773925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35373" y="3461116"/>
            <a:ext cx="911283" cy="939467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505500" y="7564052"/>
            <a:ext cx="841156" cy="894846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 rot="-10800000">
            <a:off x="1028700" y="8537985"/>
            <a:ext cx="720315" cy="720315"/>
            <a:chOff x="0" y="0"/>
            <a:chExt cx="960421" cy="960421"/>
          </a:xfrm>
        </p:grpSpPr>
        <p:pic>
          <p:nvPicPr>
            <p:cNvPr name="Picture 32" id="32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name="Picture 33" id="33"/>
            <p:cNvPicPr>
              <a:picLocks noChangeAspect="true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4750" y="234750"/>
              <a:ext cx="490920" cy="4909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3291" y="3414952"/>
            <a:ext cx="7398822" cy="2639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64"/>
              </a:lnSpc>
            </a:pPr>
            <a:r>
              <a:rPr lang="en-US" sz="9331" spc="-93">
                <a:solidFill>
                  <a:srgbClr val="0048CD"/>
                </a:solidFill>
                <a:latin typeface="Muli Bold"/>
              </a:rPr>
              <a:t>Tech Stack and Learning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916475" y="829309"/>
            <a:ext cx="9210261" cy="7868918"/>
            <a:chOff x="0" y="0"/>
            <a:chExt cx="3807918" cy="325335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3807919" cy="3253350"/>
            </a:xfrm>
            <a:custGeom>
              <a:avLst/>
              <a:gdLst/>
              <a:ahLst/>
              <a:cxnLst/>
              <a:rect r="r" b="b" t="t" l="l"/>
              <a:pathLst>
                <a:path h="3253350" w="3807919">
                  <a:moveTo>
                    <a:pt x="3683458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28890"/>
                  </a:lnTo>
                  <a:cubicBezTo>
                    <a:pt x="3807919" y="3197470"/>
                    <a:pt x="3752038" y="3253350"/>
                    <a:pt x="3683458" y="32533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334126" y="829833"/>
            <a:ext cx="8925174" cy="8627858"/>
            <a:chOff x="0" y="0"/>
            <a:chExt cx="3690051" cy="3567128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r="r" b="b" t="t" l="l"/>
              <a:pathLst>
                <a:path h="3567128" w="3690051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255289" y="2645986"/>
            <a:ext cx="7082849" cy="4705297"/>
            <a:chOff x="0" y="0"/>
            <a:chExt cx="9443798" cy="6273729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956114"/>
              <a:ext cx="9443798" cy="26174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FFFFFF"/>
                  </a:solidFill>
                  <a:latin typeface="Muli Regular"/>
                </a:rPr>
                <a:t>HTML </a:t>
              </a:r>
            </a:p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Muli Regular"/>
                </a:rPr>
                <a:t>CSS</a:t>
              </a:r>
            </a:p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Muli Regular"/>
                </a:rPr>
                <a:t>Bootstrap</a:t>
              </a:r>
            </a:p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Muli Regular"/>
                </a:rPr>
                <a:t>Javascript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66675"/>
              <a:ext cx="9443798" cy="796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75C7FB"/>
                  </a:solidFill>
                  <a:latin typeface="Inknut Antiqua Medium"/>
                </a:rPr>
                <a:t>Front-end 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4983863"/>
              <a:ext cx="9443798" cy="12898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Muli Regular"/>
                </a:rPr>
                <a:t>Python</a:t>
              </a:r>
            </a:p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Muli Regular"/>
                </a:rPr>
                <a:t>Django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4025153"/>
              <a:ext cx="9443798" cy="796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75C7FB"/>
                  </a:solidFill>
                  <a:latin typeface="Inknut Antiqua Medium"/>
                </a:rPr>
                <a:t>Back-end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15977980" y="8311727"/>
            <a:ext cx="720315" cy="720315"/>
            <a:chOff x="0" y="0"/>
            <a:chExt cx="960421" cy="960421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4750" y="234750"/>
              <a:ext cx="490920" cy="4909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8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676006" y="7594153"/>
            <a:ext cx="1383430" cy="128659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7620780" y="7907706"/>
            <a:ext cx="9739400" cy="1597318"/>
            <a:chOff x="0" y="0"/>
            <a:chExt cx="4026687" cy="6604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4026688" cy="660400"/>
            </a:xfrm>
            <a:custGeom>
              <a:avLst/>
              <a:gdLst/>
              <a:ahLst/>
              <a:cxnLst/>
              <a:rect r="r" b="b" t="t" l="l"/>
              <a:pathLst>
                <a:path h="660400" w="4026688">
                  <a:moveTo>
                    <a:pt x="390222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02227" y="0"/>
                  </a:lnTo>
                  <a:cubicBezTo>
                    <a:pt x="3970808" y="0"/>
                    <a:pt x="4026688" y="55880"/>
                    <a:pt x="4026688" y="124460"/>
                  </a:cubicBezTo>
                  <a:lnTo>
                    <a:pt x="4026688" y="535940"/>
                  </a:lnTo>
                  <a:cubicBezTo>
                    <a:pt x="4026688" y="604520"/>
                    <a:pt x="3970808" y="660400"/>
                    <a:pt x="3902227" y="66040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7620780" y="7594153"/>
            <a:ext cx="9746942" cy="1597318"/>
            <a:chOff x="0" y="0"/>
            <a:chExt cx="4029806" cy="6604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4029806" cy="660400"/>
            </a:xfrm>
            <a:custGeom>
              <a:avLst/>
              <a:gdLst/>
              <a:ahLst/>
              <a:cxnLst/>
              <a:rect r="r" b="b" t="t" l="l"/>
              <a:pathLst>
                <a:path h="660400" w="4029806">
                  <a:moveTo>
                    <a:pt x="3905345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05346" y="0"/>
                  </a:lnTo>
                  <a:cubicBezTo>
                    <a:pt x="3973926" y="0"/>
                    <a:pt x="4029806" y="55880"/>
                    <a:pt x="4029806" y="124460"/>
                  </a:cubicBezTo>
                  <a:lnTo>
                    <a:pt x="4029806" y="535940"/>
                  </a:lnTo>
                  <a:cubicBezTo>
                    <a:pt x="4029806" y="604520"/>
                    <a:pt x="3973926" y="660400"/>
                    <a:pt x="3905346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176194" y="5102613"/>
            <a:ext cx="1383430" cy="128659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7361559" y="1097079"/>
            <a:ext cx="10006163" cy="1597318"/>
            <a:chOff x="0" y="0"/>
            <a:chExt cx="4136979" cy="66040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4136979" cy="660400"/>
            </a:xfrm>
            <a:custGeom>
              <a:avLst/>
              <a:gdLst/>
              <a:ahLst/>
              <a:cxnLst/>
              <a:rect r="r" b="b" t="t" l="l"/>
              <a:pathLst>
                <a:path h="660400" w="4136979">
                  <a:moveTo>
                    <a:pt x="401251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12519" y="0"/>
                  </a:lnTo>
                  <a:cubicBezTo>
                    <a:pt x="4081099" y="0"/>
                    <a:pt x="4136979" y="55880"/>
                    <a:pt x="4136979" y="124460"/>
                  </a:cubicBezTo>
                  <a:lnTo>
                    <a:pt x="4136979" y="535940"/>
                  </a:lnTo>
                  <a:cubicBezTo>
                    <a:pt x="4136979" y="604520"/>
                    <a:pt x="4081099" y="660400"/>
                    <a:pt x="4012519" y="66040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523689" y="1955751"/>
            <a:ext cx="1383430" cy="128659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0">
            <a:off x="7361559" y="743462"/>
            <a:ext cx="10006163" cy="1597318"/>
            <a:chOff x="0" y="0"/>
            <a:chExt cx="4136979" cy="66040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4136979" cy="660400"/>
            </a:xfrm>
            <a:custGeom>
              <a:avLst/>
              <a:gdLst/>
              <a:ahLst/>
              <a:cxnLst/>
              <a:rect r="r" b="b" t="t" l="l"/>
              <a:pathLst>
                <a:path h="660400" w="4136979">
                  <a:moveTo>
                    <a:pt x="401251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12519" y="0"/>
                  </a:lnTo>
                  <a:cubicBezTo>
                    <a:pt x="4081099" y="0"/>
                    <a:pt x="4136979" y="55880"/>
                    <a:pt x="4136979" y="124460"/>
                  </a:cubicBezTo>
                  <a:lnTo>
                    <a:pt x="4136979" y="535940"/>
                  </a:lnTo>
                  <a:cubicBezTo>
                    <a:pt x="4136979" y="604520"/>
                    <a:pt x="4081099" y="660400"/>
                    <a:pt x="4012519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8145748" y="3419763"/>
            <a:ext cx="8530258" cy="1597318"/>
            <a:chOff x="0" y="0"/>
            <a:chExt cx="3526776" cy="660400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3526776" cy="660400"/>
            </a:xfrm>
            <a:custGeom>
              <a:avLst/>
              <a:gdLst/>
              <a:ahLst/>
              <a:cxnLst/>
              <a:rect r="r" b="b" t="t" l="l"/>
              <a:pathLst>
                <a:path h="660400" w="3526776">
                  <a:moveTo>
                    <a:pt x="340231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02316" y="0"/>
                  </a:lnTo>
                  <a:cubicBezTo>
                    <a:pt x="3470896" y="0"/>
                    <a:pt x="3526776" y="55880"/>
                    <a:pt x="3526776" y="124460"/>
                  </a:cubicBezTo>
                  <a:lnTo>
                    <a:pt x="3526776" y="535940"/>
                  </a:lnTo>
                  <a:cubicBezTo>
                    <a:pt x="3526776" y="604520"/>
                    <a:pt x="3470896" y="660400"/>
                    <a:pt x="3402316" y="66040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8149519" y="3010384"/>
            <a:ext cx="8530258" cy="1709800"/>
            <a:chOff x="0" y="0"/>
            <a:chExt cx="3526776" cy="706905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3526776" cy="706905"/>
            </a:xfrm>
            <a:custGeom>
              <a:avLst/>
              <a:gdLst/>
              <a:ahLst/>
              <a:cxnLst/>
              <a:rect r="r" b="b" t="t" l="l"/>
              <a:pathLst>
                <a:path h="706905" w="3526776">
                  <a:moveTo>
                    <a:pt x="3402316" y="706905"/>
                  </a:moveTo>
                  <a:lnTo>
                    <a:pt x="124460" y="706905"/>
                  </a:lnTo>
                  <a:cubicBezTo>
                    <a:pt x="55880" y="706905"/>
                    <a:pt x="0" y="651025"/>
                    <a:pt x="0" y="58244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02316" y="0"/>
                  </a:lnTo>
                  <a:cubicBezTo>
                    <a:pt x="3470896" y="0"/>
                    <a:pt x="3526776" y="55880"/>
                    <a:pt x="3526776" y="124460"/>
                  </a:cubicBezTo>
                  <a:lnTo>
                    <a:pt x="3526776" y="582445"/>
                  </a:lnTo>
                  <a:cubicBezTo>
                    <a:pt x="3526776" y="651025"/>
                    <a:pt x="3470896" y="706905"/>
                    <a:pt x="3402316" y="70690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145748" y="5017081"/>
            <a:ext cx="1383430" cy="128659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9651138" y="1290945"/>
            <a:ext cx="5686225" cy="604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840"/>
              </a:lnSpc>
              <a:spcBef>
                <a:spcPct val="0"/>
              </a:spcBef>
            </a:pPr>
            <a:r>
              <a:rPr lang="en-US" sz="3723" spc="-37">
                <a:solidFill>
                  <a:srgbClr val="0048CD"/>
                </a:solidFill>
                <a:latin typeface="Inknut Antiqua Medium Bold"/>
              </a:rPr>
              <a:t>Rohan Reddy Alleti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651138" y="3617513"/>
            <a:ext cx="5205434" cy="600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888"/>
              </a:lnSpc>
              <a:spcBef>
                <a:spcPct val="0"/>
              </a:spcBef>
            </a:pPr>
            <a:r>
              <a:rPr lang="en-US" sz="3760" spc="-37">
                <a:solidFill>
                  <a:srgbClr val="0048CD"/>
                </a:solidFill>
                <a:latin typeface="Inknut Antiqua Medium Bold"/>
              </a:rPr>
              <a:t>Yash Vardhan Soni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613978" y="5660376"/>
            <a:ext cx="5501324" cy="868495"/>
            <a:chOff x="0" y="0"/>
            <a:chExt cx="7335099" cy="1157994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28575"/>
              <a:ext cx="7335099" cy="596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40"/>
                </a:lnSpc>
                <a:spcBef>
                  <a:spcPct val="0"/>
                </a:spcBef>
              </a:pPr>
              <a:r>
                <a:rPr lang="en-US" sz="2800" spc="-28" u="none">
                  <a:solidFill>
                    <a:srgbClr val="0048CD"/>
                  </a:solidFill>
                  <a:latin typeface="Inknut Antiqua Medium Bold"/>
                </a:rPr>
                <a:t>Team Member 3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585847"/>
              <a:ext cx="7335099" cy="5721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91"/>
                </a:lnSpc>
              </a:pPr>
              <a:r>
                <a:rPr lang="en-US" sz="2599" u="none">
                  <a:solidFill>
                    <a:srgbClr val="000000"/>
                  </a:solidFill>
                  <a:latin typeface="Muli Regular"/>
                </a:rPr>
                <a:t>Title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028700" y="4796384"/>
            <a:ext cx="4697606" cy="1020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FFFFFF"/>
                </a:solidFill>
                <a:latin typeface="Muli Bold"/>
              </a:rPr>
              <a:t>The Team</a:t>
            </a:r>
          </a:p>
        </p:txBody>
      </p:sp>
      <p:grpSp>
        <p:nvGrpSpPr>
          <p:cNvPr name="Group 24" id="24"/>
          <p:cNvGrpSpPr/>
          <p:nvPr/>
        </p:nvGrpSpPr>
        <p:grpSpPr>
          <a:xfrm rot="-10800000">
            <a:off x="1028700" y="8537985"/>
            <a:ext cx="720315" cy="720315"/>
            <a:chOff x="0" y="0"/>
            <a:chExt cx="960421" cy="960421"/>
          </a:xfrm>
        </p:grpSpPr>
        <p:pic>
          <p:nvPicPr>
            <p:cNvPr name="Picture 25" id="25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name="Picture 26" id="26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4750" y="234750"/>
              <a:ext cx="490920" cy="490920"/>
            </a:xfrm>
            <a:prstGeom prst="rect">
              <a:avLst/>
            </a:prstGeom>
          </p:spPr>
        </p:pic>
      </p:grpSp>
      <p:grpSp>
        <p:nvGrpSpPr>
          <p:cNvPr name="Group 27" id="27"/>
          <p:cNvGrpSpPr/>
          <p:nvPr/>
        </p:nvGrpSpPr>
        <p:grpSpPr>
          <a:xfrm rot="0">
            <a:off x="8149519" y="5534915"/>
            <a:ext cx="8530258" cy="1708576"/>
            <a:chOff x="0" y="0"/>
            <a:chExt cx="3526776" cy="706399"/>
          </a:xfrm>
        </p:grpSpPr>
        <p:sp>
          <p:nvSpPr>
            <p:cNvPr name="Freeform 28" id="28"/>
            <p:cNvSpPr/>
            <p:nvPr/>
          </p:nvSpPr>
          <p:spPr>
            <a:xfrm>
              <a:off x="0" y="0"/>
              <a:ext cx="3526776" cy="706399"/>
            </a:xfrm>
            <a:custGeom>
              <a:avLst/>
              <a:gdLst/>
              <a:ahLst/>
              <a:cxnLst/>
              <a:rect r="r" b="b" t="t" l="l"/>
              <a:pathLst>
                <a:path h="706399" w="3526776">
                  <a:moveTo>
                    <a:pt x="3402316" y="706399"/>
                  </a:moveTo>
                  <a:lnTo>
                    <a:pt x="124460" y="706399"/>
                  </a:lnTo>
                  <a:cubicBezTo>
                    <a:pt x="55880" y="706399"/>
                    <a:pt x="0" y="650519"/>
                    <a:pt x="0" y="58193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02316" y="0"/>
                  </a:lnTo>
                  <a:cubicBezTo>
                    <a:pt x="3470896" y="0"/>
                    <a:pt x="3526776" y="55880"/>
                    <a:pt x="3526776" y="124460"/>
                  </a:cubicBezTo>
                  <a:lnTo>
                    <a:pt x="3526776" y="581939"/>
                  </a:lnTo>
                  <a:cubicBezTo>
                    <a:pt x="3526776" y="650519"/>
                    <a:pt x="3470896" y="706399"/>
                    <a:pt x="3402316" y="706399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8149519" y="5295965"/>
            <a:ext cx="8530258" cy="1597318"/>
            <a:chOff x="0" y="0"/>
            <a:chExt cx="3526776" cy="660400"/>
          </a:xfrm>
        </p:grpSpPr>
        <p:sp>
          <p:nvSpPr>
            <p:cNvPr name="Freeform 30" id="30"/>
            <p:cNvSpPr/>
            <p:nvPr/>
          </p:nvSpPr>
          <p:spPr>
            <a:xfrm>
              <a:off x="0" y="0"/>
              <a:ext cx="3526776" cy="660400"/>
            </a:xfrm>
            <a:custGeom>
              <a:avLst/>
              <a:gdLst/>
              <a:ahLst/>
              <a:cxnLst/>
              <a:rect r="r" b="b" t="t" l="l"/>
              <a:pathLst>
                <a:path h="660400" w="3526776">
                  <a:moveTo>
                    <a:pt x="340231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02316" y="0"/>
                  </a:lnTo>
                  <a:cubicBezTo>
                    <a:pt x="3470896" y="0"/>
                    <a:pt x="3526776" y="55880"/>
                    <a:pt x="3526776" y="124460"/>
                  </a:cubicBezTo>
                  <a:lnTo>
                    <a:pt x="3526776" y="535940"/>
                  </a:lnTo>
                  <a:cubicBezTo>
                    <a:pt x="3526776" y="604520"/>
                    <a:pt x="3470896" y="660400"/>
                    <a:pt x="3402316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9978146" y="5915080"/>
            <a:ext cx="4772989" cy="613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998"/>
              </a:lnSpc>
              <a:spcBef>
                <a:spcPct val="0"/>
              </a:spcBef>
            </a:pPr>
            <a:r>
              <a:rPr lang="en-US" sz="3845" spc="-38">
                <a:solidFill>
                  <a:srgbClr val="0048CD"/>
                </a:solidFill>
                <a:latin typeface="Inknut Antiqua Medium Bold"/>
              </a:rPr>
              <a:t>Ayush Praveen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773460" y="8049095"/>
            <a:ext cx="5182360" cy="649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220"/>
              </a:lnSpc>
              <a:spcBef>
                <a:spcPct val="0"/>
              </a:spcBef>
            </a:pPr>
            <a:r>
              <a:rPr lang="en-US" sz="4016" spc="-40">
                <a:solidFill>
                  <a:srgbClr val="0048CD"/>
                </a:solidFill>
                <a:latin typeface="Inknut Antiqua Medium Bold"/>
              </a:rPr>
              <a:t>Neha Krishna C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852543" y="632486"/>
            <a:ext cx="2114947" cy="1966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144353" y="7687614"/>
            <a:ext cx="2114947" cy="1966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-5400000">
            <a:off x="10789149" y="2173002"/>
            <a:ext cx="7417275" cy="4800891"/>
            <a:chOff x="0" y="0"/>
            <a:chExt cx="1923367" cy="1244915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23367" cy="1244915"/>
            </a:xfrm>
            <a:custGeom>
              <a:avLst/>
              <a:gdLst/>
              <a:ahLst/>
              <a:cxnLst/>
              <a:rect r="r" b="b" t="t" l="l"/>
              <a:pathLst>
                <a:path h="1244915" w="1923367">
                  <a:moveTo>
                    <a:pt x="1798906" y="1244915"/>
                  </a:moveTo>
                  <a:lnTo>
                    <a:pt x="124460" y="1244915"/>
                  </a:lnTo>
                  <a:cubicBezTo>
                    <a:pt x="55880" y="1244915"/>
                    <a:pt x="0" y="1189034"/>
                    <a:pt x="0" y="112045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98907" y="0"/>
                  </a:lnTo>
                  <a:cubicBezTo>
                    <a:pt x="1867487" y="0"/>
                    <a:pt x="1923367" y="55880"/>
                    <a:pt x="1923367" y="124460"/>
                  </a:cubicBezTo>
                  <a:lnTo>
                    <a:pt x="1923367" y="1120455"/>
                  </a:lnTo>
                  <a:cubicBezTo>
                    <a:pt x="1923367" y="1189035"/>
                    <a:pt x="1867487" y="1244915"/>
                    <a:pt x="1798907" y="1244915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4193657"/>
            <a:ext cx="9491638" cy="149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591"/>
              </a:lnSpc>
            </a:pPr>
            <a:r>
              <a:rPr lang="en-US" sz="10537" spc="-105">
                <a:solidFill>
                  <a:srgbClr val="0048CD"/>
                </a:solidFill>
                <a:latin typeface="Muli Bold"/>
              </a:rPr>
              <a:t>Thank You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930703" y="2157943"/>
            <a:ext cx="8073573" cy="686253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DAEXX0efdxI</dc:identifier>
  <dcterms:modified xsi:type="dcterms:W3CDTF">2011-08-01T06:04:30Z</dcterms:modified>
  <cp:revision>1</cp:revision>
  <dc:title>Enlighten Me!</dc:title>
</cp:coreProperties>
</file>